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6" r:id="rId2"/>
    <p:sldId id="306" r:id="rId3"/>
    <p:sldId id="257" r:id="rId4"/>
    <p:sldId id="296" r:id="rId5"/>
    <p:sldId id="305" r:id="rId6"/>
    <p:sldId id="295" r:id="rId7"/>
    <p:sldId id="259" r:id="rId8"/>
    <p:sldId id="260" r:id="rId9"/>
    <p:sldId id="272" r:id="rId10"/>
    <p:sldId id="258" r:id="rId11"/>
    <p:sldId id="315" r:id="rId12"/>
    <p:sldId id="313" r:id="rId13"/>
    <p:sldId id="314" r:id="rId14"/>
    <p:sldId id="261" r:id="rId15"/>
    <p:sldId id="262" r:id="rId16"/>
    <p:sldId id="263" r:id="rId17"/>
    <p:sldId id="274" r:id="rId18"/>
    <p:sldId id="265" r:id="rId19"/>
    <p:sldId id="300" r:id="rId20"/>
    <p:sldId id="267" r:id="rId21"/>
    <p:sldId id="301" r:id="rId22"/>
    <p:sldId id="275" r:id="rId23"/>
    <p:sldId id="294" r:id="rId24"/>
    <p:sldId id="302" r:id="rId25"/>
    <p:sldId id="317" r:id="rId26"/>
    <p:sldId id="276" r:id="rId27"/>
    <p:sldId id="291" r:id="rId28"/>
    <p:sldId id="292" r:id="rId29"/>
    <p:sldId id="271" r:id="rId30"/>
    <p:sldId id="297" r:id="rId31"/>
    <p:sldId id="303" r:id="rId32"/>
    <p:sldId id="304" r:id="rId33"/>
    <p:sldId id="298" r:id="rId34"/>
    <p:sldId id="277" r:id="rId35"/>
    <p:sldId id="278" r:id="rId36"/>
    <p:sldId id="279" r:id="rId37"/>
    <p:sldId id="280" r:id="rId38"/>
    <p:sldId id="281" r:id="rId39"/>
    <p:sldId id="282" r:id="rId40"/>
    <p:sldId id="283" r:id="rId41"/>
    <p:sldId id="284" r:id="rId42"/>
    <p:sldId id="285" r:id="rId43"/>
    <p:sldId id="286" r:id="rId44"/>
    <p:sldId id="287" r:id="rId45"/>
    <p:sldId id="288" r:id="rId46"/>
    <p:sldId id="289" r:id="rId47"/>
    <p:sldId id="290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291FD-328A-44F5-B190-8E8C6160C7F4}" type="datetimeFigureOut">
              <a:rPr lang="en-US" smtClean="0"/>
              <a:t>2017-10-07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8D9D4-13E0-411D-9A32-48F0E4C53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914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291FD-328A-44F5-B190-8E8C6160C7F4}" type="datetimeFigureOut">
              <a:rPr lang="en-US" smtClean="0"/>
              <a:t>2017-10-07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8D9D4-13E0-411D-9A32-48F0E4C53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379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291FD-328A-44F5-B190-8E8C6160C7F4}" type="datetimeFigureOut">
              <a:rPr lang="en-US" smtClean="0"/>
              <a:t>2017-10-07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8D9D4-13E0-411D-9A32-48F0E4C53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588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291FD-328A-44F5-B190-8E8C6160C7F4}" type="datetimeFigureOut">
              <a:rPr lang="en-US" smtClean="0"/>
              <a:t>2017-10-07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8D9D4-13E0-411D-9A32-48F0E4C53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784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291FD-328A-44F5-B190-8E8C6160C7F4}" type="datetimeFigureOut">
              <a:rPr lang="en-US" smtClean="0"/>
              <a:t>2017-10-07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8D9D4-13E0-411D-9A32-48F0E4C53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040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291FD-328A-44F5-B190-8E8C6160C7F4}" type="datetimeFigureOut">
              <a:rPr lang="en-US" smtClean="0"/>
              <a:t>2017-10-07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8D9D4-13E0-411D-9A32-48F0E4C53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073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291FD-328A-44F5-B190-8E8C6160C7F4}" type="datetimeFigureOut">
              <a:rPr lang="en-US" smtClean="0"/>
              <a:t>2017-10-07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8D9D4-13E0-411D-9A32-48F0E4C53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665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291FD-328A-44F5-B190-8E8C6160C7F4}" type="datetimeFigureOut">
              <a:rPr lang="en-US" smtClean="0"/>
              <a:t>2017-10-07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8D9D4-13E0-411D-9A32-48F0E4C53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753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291FD-328A-44F5-B190-8E8C6160C7F4}" type="datetimeFigureOut">
              <a:rPr lang="en-US" smtClean="0"/>
              <a:t>2017-10-07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8D9D4-13E0-411D-9A32-48F0E4C53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827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291FD-328A-44F5-B190-8E8C6160C7F4}" type="datetimeFigureOut">
              <a:rPr lang="en-US" smtClean="0"/>
              <a:t>2017-10-07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8D9D4-13E0-411D-9A32-48F0E4C53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340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291FD-328A-44F5-B190-8E8C6160C7F4}" type="datetimeFigureOut">
              <a:rPr lang="en-US" smtClean="0"/>
              <a:t>2017-10-07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8D9D4-13E0-411D-9A32-48F0E4C53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237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D291FD-328A-44F5-B190-8E8C6160C7F4}" type="datetimeFigureOut">
              <a:rPr lang="en-US" smtClean="0"/>
              <a:t>2017-10-07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8D9D4-13E0-411D-9A32-48F0E4C53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12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1452" y="348343"/>
            <a:ext cx="9144000" cy="4450080"/>
          </a:xfrm>
        </p:spPr>
        <p:txBody>
          <a:bodyPr>
            <a:normAutofit fontScale="90000"/>
          </a:bodyPr>
          <a:lstStyle/>
          <a:p>
            <a:r>
              <a:rPr lang="en-US" dirty="0"/>
              <a:t>Detection of </a:t>
            </a:r>
            <a:br>
              <a:rPr lang="en-US" dirty="0"/>
            </a:br>
            <a:r>
              <a:rPr lang="en-US" dirty="0"/>
              <a:t>Frequency Signature of Geographical Land Features</a:t>
            </a:r>
            <a:br>
              <a:rPr lang="en-US" dirty="0"/>
            </a:br>
            <a:r>
              <a:rPr lang="en-US" dirty="0"/>
              <a:t> by using MODIS LST </a:t>
            </a:r>
            <a:r>
              <a:rPr lang="en-US" dirty="0" smtClean="0"/>
              <a:t>Data</a:t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Part III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chemeClr val="accent6"/>
                </a:solidFill>
              </a:rPr>
              <a:t>Preprocessing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251268"/>
            <a:ext cx="9144000" cy="1402080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chemeClr val="accent5"/>
                </a:solidFill>
              </a:rPr>
              <a:t>Seyed</a:t>
            </a:r>
            <a:r>
              <a:rPr lang="en-US" dirty="0" smtClean="0">
                <a:solidFill>
                  <a:schemeClr val="accent5"/>
                </a:solidFill>
              </a:rPr>
              <a:t> </a:t>
            </a:r>
            <a:r>
              <a:rPr lang="en-US" dirty="0" err="1" smtClean="0">
                <a:solidFill>
                  <a:schemeClr val="accent5"/>
                </a:solidFill>
              </a:rPr>
              <a:t>Abolfazl</a:t>
            </a:r>
            <a:r>
              <a:rPr lang="en-US" dirty="0" smtClean="0">
                <a:solidFill>
                  <a:schemeClr val="accent5"/>
                </a:solidFill>
              </a:rPr>
              <a:t> Masoodian</a:t>
            </a:r>
          </a:p>
          <a:p>
            <a:r>
              <a:rPr lang="en-US" dirty="0" smtClean="0">
                <a:solidFill>
                  <a:schemeClr val="accent5"/>
                </a:solidFill>
              </a:rPr>
              <a:t>University of Isfahan</a:t>
            </a:r>
          </a:p>
          <a:p>
            <a:r>
              <a:rPr lang="en-US" dirty="0" smtClean="0">
                <a:solidFill>
                  <a:schemeClr val="accent5"/>
                </a:solidFill>
              </a:rPr>
              <a:t>Isfahan, Iran</a:t>
            </a:r>
            <a:endParaRPr lang="en-US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34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546" y="198870"/>
            <a:ext cx="10515600" cy="66011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Percentage Frequency of LST: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73" y="858981"/>
            <a:ext cx="10169236" cy="5720195"/>
          </a:xfrm>
        </p:spPr>
      </p:pic>
    </p:spTree>
    <p:extLst>
      <p:ext uri="{BB962C8B-B14F-4D97-AF65-F5344CB8AC3E}">
        <p14:creationId xmlns:p14="http://schemas.microsoft.com/office/powerpoint/2010/main" val="668859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 dirty="0" smtClean="0"/>
              <a:t>PCA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11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546" y="198870"/>
            <a:ext cx="10515600" cy="66011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PCA on Percentage Frequency of LST: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71" y="1030941"/>
            <a:ext cx="10148463" cy="5708510"/>
          </a:xfrm>
        </p:spPr>
      </p:pic>
    </p:spTree>
    <p:extLst>
      <p:ext uri="{BB962C8B-B14F-4D97-AF65-F5344CB8AC3E}">
        <p14:creationId xmlns:p14="http://schemas.microsoft.com/office/powerpoint/2010/main" val="409912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546" y="198870"/>
            <a:ext cx="10515600" cy="66011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PCA on Percentage Frequency of LST: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65" y="858980"/>
            <a:ext cx="10346593" cy="5819959"/>
          </a:xfrm>
        </p:spPr>
      </p:pic>
    </p:spTree>
    <p:extLst>
      <p:ext uri="{BB962C8B-B14F-4D97-AF65-F5344CB8AC3E}">
        <p14:creationId xmlns:p14="http://schemas.microsoft.com/office/powerpoint/2010/main" val="63394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236" y="88034"/>
            <a:ext cx="10515600" cy="6508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Aqua\LST\Day and Night: PCA outputs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47" y="803564"/>
            <a:ext cx="10589362" cy="5956516"/>
          </a:xfrm>
        </p:spPr>
      </p:pic>
    </p:spTree>
    <p:extLst>
      <p:ext uri="{BB962C8B-B14F-4D97-AF65-F5344CB8AC3E}">
        <p14:creationId xmlns:p14="http://schemas.microsoft.com/office/powerpoint/2010/main" val="115846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764" y="115744"/>
            <a:ext cx="10515600" cy="66934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PCA Eigen values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36" y="1062182"/>
            <a:ext cx="10895291" cy="5151726"/>
          </a:xfrm>
        </p:spPr>
      </p:pic>
    </p:spTree>
    <p:extLst>
      <p:ext uri="{BB962C8B-B14F-4D97-AF65-F5344CB8AC3E}">
        <p14:creationId xmlns:p14="http://schemas.microsoft.com/office/powerpoint/2010/main" val="72835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88" y="124980"/>
            <a:ext cx="10515600" cy="49385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PCA Eigen vectors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8951" y="849890"/>
            <a:ext cx="5157787" cy="424728"/>
          </a:xfrm>
        </p:spPr>
        <p:txBody>
          <a:bodyPr/>
          <a:lstStyle/>
          <a:p>
            <a:pPr algn="ctr"/>
            <a:r>
              <a:rPr lang="en-US" dirty="0" smtClean="0"/>
              <a:t>Day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8" y="1625601"/>
            <a:ext cx="5868988" cy="5061526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8309" y="849890"/>
            <a:ext cx="5183188" cy="424728"/>
          </a:xfrm>
        </p:spPr>
        <p:txBody>
          <a:bodyPr/>
          <a:lstStyle/>
          <a:p>
            <a:pPr algn="ctr"/>
            <a:r>
              <a:rPr lang="en-US" dirty="0" smtClean="0"/>
              <a:t>Night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625601"/>
            <a:ext cx="5908964" cy="4978399"/>
          </a:xfrm>
        </p:spPr>
      </p:pic>
    </p:spTree>
    <p:extLst>
      <p:ext uri="{BB962C8B-B14F-4D97-AF65-F5344CB8AC3E}">
        <p14:creationId xmlns:p14="http://schemas.microsoft.com/office/powerpoint/2010/main" val="339733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527" y="69562"/>
            <a:ext cx="10515600" cy="46614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Climatic Component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0" y="631822"/>
            <a:ext cx="7531708" cy="6092251"/>
          </a:xfrm>
        </p:spPr>
      </p:pic>
    </p:spTree>
    <p:extLst>
      <p:ext uri="{BB962C8B-B14F-4D97-AF65-F5344CB8AC3E}">
        <p14:creationId xmlns:p14="http://schemas.microsoft.com/office/powerpoint/2010/main" val="270172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8" y="267855"/>
            <a:ext cx="10976412" cy="6226590"/>
          </a:xfrm>
        </p:spPr>
      </p:pic>
    </p:spTree>
    <p:extLst>
      <p:ext uri="{BB962C8B-B14F-4D97-AF65-F5344CB8AC3E}">
        <p14:creationId xmlns:p14="http://schemas.microsoft.com/office/powerpoint/2010/main" val="356868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528" y="88034"/>
            <a:ext cx="10515600" cy="5492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Caspian Sea Coasts Vs Persian Gulf Coasts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64" y="843297"/>
            <a:ext cx="10538691" cy="5748378"/>
          </a:xfrm>
        </p:spPr>
      </p:pic>
    </p:spTree>
    <p:extLst>
      <p:ext uri="{BB962C8B-B14F-4D97-AF65-F5344CB8AC3E}">
        <p14:creationId xmlns:p14="http://schemas.microsoft.com/office/powerpoint/2010/main" val="21078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 dirty="0" smtClean="0"/>
              <a:t>Basic Matrices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359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73" y="97270"/>
            <a:ext cx="10515600" cy="798657"/>
          </a:xfrm>
        </p:spPr>
        <p:txBody>
          <a:bodyPr/>
          <a:lstStyle/>
          <a:p>
            <a:r>
              <a:rPr lang="en-US" dirty="0"/>
              <a:t>PC 1 LST Frequency Distribution 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895927"/>
            <a:ext cx="5907712" cy="5643418"/>
          </a:xfrm>
        </p:spPr>
      </p:pic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73" y="895927"/>
            <a:ext cx="5874327" cy="5643418"/>
          </a:xfrm>
        </p:spPr>
      </p:pic>
    </p:spTree>
    <p:extLst>
      <p:ext uri="{BB962C8B-B14F-4D97-AF65-F5344CB8AC3E}">
        <p14:creationId xmlns:p14="http://schemas.microsoft.com/office/powerpoint/2010/main" val="101286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528" y="88034"/>
            <a:ext cx="10515600" cy="5492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PC1 Highest Lowest Score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98" y="1025236"/>
            <a:ext cx="11110619" cy="5831306"/>
          </a:xfrm>
        </p:spPr>
      </p:pic>
    </p:spTree>
    <p:extLst>
      <p:ext uri="{BB962C8B-B14F-4D97-AF65-F5344CB8AC3E}">
        <p14:creationId xmlns:p14="http://schemas.microsoft.com/office/powerpoint/2010/main" val="2507950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527" y="69562"/>
            <a:ext cx="10515600" cy="466148"/>
          </a:xfrm>
        </p:spPr>
        <p:txBody>
          <a:bodyPr>
            <a:normAutofit fontScale="90000"/>
          </a:bodyPr>
          <a:lstStyle/>
          <a:p>
            <a:r>
              <a:rPr lang="en-US" smtClean="0"/>
              <a:t>Diurnal </a:t>
            </a:r>
            <a:r>
              <a:rPr lang="en-US" dirty="0" smtClean="0"/>
              <a:t>Component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927" y="660460"/>
            <a:ext cx="7666182" cy="6121175"/>
          </a:xfrm>
        </p:spPr>
      </p:pic>
    </p:spTree>
    <p:extLst>
      <p:ext uri="{BB962C8B-B14F-4D97-AF65-F5344CB8AC3E}">
        <p14:creationId xmlns:p14="http://schemas.microsoft.com/office/powerpoint/2010/main" val="11479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91" y="78798"/>
            <a:ext cx="10515600" cy="650875"/>
          </a:xfrm>
        </p:spPr>
        <p:txBody>
          <a:bodyPr>
            <a:normAutofit fontScale="90000"/>
          </a:bodyPr>
          <a:lstStyle/>
          <a:p>
            <a:r>
              <a:rPr lang="en-US" dirty="0"/>
              <a:t>PC 2 LST Frequency Distribution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969819"/>
            <a:ext cx="5946790" cy="5634181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9819"/>
            <a:ext cx="6019800" cy="5634182"/>
          </a:xfrm>
        </p:spPr>
      </p:pic>
    </p:spTree>
    <p:extLst>
      <p:ext uri="{BB962C8B-B14F-4D97-AF65-F5344CB8AC3E}">
        <p14:creationId xmlns:p14="http://schemas.microsoft.com/office/powerpoint/2010/main" val="286295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527" y="69562"/>
            <a:ext cx="10515600" cy="46614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PC2 </a:t>
            </a:r>
            <a:r>
              <a:rPr lang="en-US" dirty="0"/>
              <a:t>Highest Lowest Score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91" y="1029750"/>
            <a:ext cx="10982036" cy="5707861"/>
          </a:xfrm>
        </p:spPr>
      </p:pic>
    </p:spTree>
    <p:extLst>
      <p:ext uri="{BB962C8B-B14F-4D97-AF65-F5344CB8AC3E}">
        <p14:creationId xmlns:p14="http://schemas.microsoft.com/office/powerpoint/2010/main" val="407403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527" y="69562"/>
            <a:ext cx="10515600" cy="46614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PC1 Vs PC2 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83" y="893686"/>
            <a:ext cx="10069944" cy="5646783"/>
          </a:xfrm>
        </p:spPr>
      </p:pic>
    </p:spTree>
    <p:extLst>
      <p:ext uri="{BB962C8B-B14F-4D97-AF65-F5344CB8AC3E}">
        <p14:creationId xmlns:p14="http://schemas.microsoft.com/office/powerpoint/2010/main" val="238883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527" y="69562"/>
            <a:ext cx="10515600" cy="46614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Snow Cap Component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637" y="690702"/>
            <a:ext cx="7528358" cy="5996425"/>
          </a:xfrm>
        </p:spPr>
      </p:pic>
    </p:spTree>
    <p:extLst>
      <p:ext uri="{BB962C8B-B14F-4D97-AF65-F5344CB8AC3E}">
        <p14:creationId xmlns:p14="http://schemas.microsoft.com/office/powerpoint/2010/main" val="207007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527" y="69562"/>
            <a:ext cx="10515600" cy="466148"/>
          </a:xfrm>
        </p:spPr>
        <p:txBody>
          <a:bodyPr>
            <a:normAutofit fontScale="90000"/>
          </a:bodyPr>
          <a:lstStyle/>
          <a:p>
            <a:r>
              <a:rPr lang="en-US" dirty="0"/>
              <a:t>l</a:t>
            </a:r>
            <a:r>
              <a:rPr lang="en-US" dirty="0" smtClean="0"/>
              <a:t>ong term mean snow cover day </a:t>
            </a:r>
            <a:r>
              <a:rPr lang="en-US" sz="2000" dirty="0" smtClean="0"/>
              <a:t>(based on MODIS\Terra &amp; MODIS\Aqua</a:t>
            </a:r>
            <a:endParaRPr lang="en-US" sz="2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564" y="712108"/>
            <a:ext cx="7850909" cy="6038461"/>
          </a:xfrm>
        </p:spPr>
      </p:pic>
    </p:spTree>
    <p:extLst>
      <p:ext uri="{BB962C8B-B14F-4D97-AF65-F5344CB8AC3E}">
        <p14:creationId xmlns:p14="http://schemas.microsoft.com/office/powerpoint/2010/main" val="5207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81" y="878140"/>
            <a:ext cx="10898909" cy="5821993"/>
          </a:xfrm>
        </p:spPr>
      </p:pic>
    </p:spTree>
    <p:extLst>
      <p:ext uri="{BB962C8B-B14F-4D97-AF65-F5344CB8AC3E}">
        <p14:creationId xmlns:p14="http://schemas.microsoft.com/office/powerpoint/2010/main" val="31131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9" y="988291"/>
            <a:ext cx="5687291" cy="5237017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988292"/>
            <a:ext cx="5751945" cy="5237016"/>
          </a:xfrm>
        </p:spPr>
      </p:pic>
    </p:spTree>
    <p:extLst>
      <p:ext uri="{BB962C8B-B14F-4D97-AF65-F5344CB8AC3E}">
        <p14:creationId xmlns:p14="http://schemas.microsoft.com/office/powerpoint/2010/main" val="1655681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7" y="1246094"/>
            <a:ext cx="11720048" cy="5387788"/>
          </a:xfrm>
        </p:spPr>
      </p:pic>
    </p:spTree>
    <p:extLst>
      <p:ext uri="{BB962C8B-B14F-4D97-AF65-F5344CB8AC3E}">
        <p14:creationId xmlns:p14="http://schemas.microsoft.com/office/powerpoint/2010/main" val="4243880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527" y="69561"/>
            <a:ext cx="10515600" cy="65087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Similarity of reflectance from snow caps and sand dune areas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353" y="818861"/>
            <a:ext cx="7544974" cy="6047610"/>
          </a:xfrm>
        </p:spPr>
      </p:pic>
    </p:spTree>
    <p:extLst>
      <p:ext uri="{BB962C8B-B14F-4D97-AF65-F5344CB8AC3E}">
        <p14:creationId xmlns:p14="http://schemas.microsoft.com/office/powerpoint/2010/main" val="179737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527" y="69562"/>
            <a:ext cx="10515600" cy="46614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PC3 </a:t>
            </a:r>
            <a:r>
              <a:rPr lang="en-US" dirty="0"/>
              <a:t>Highest Lowest Score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36" y="1016000"/>
            <a:ext cx="10677628" cy="5583964"/>
          </a:xfrm>
        </p:spPr>
      </p:pic>
    </p:spTree>
    <p:extLst>
      <p:ext uri="{BB962C8B-B14F-4D97-AF65-F5344CB8AC3E}">
        <p14:creationId xmlns:p14="http://schemas.microsoft.com/office/powerpoint/2010/main" val="353932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527" y="69562"/>
            <a:ext cx="10515600" cy="46614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PC3 Scores lower/higher than -6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39" y="618836"/>
            <a:ext cx="11178587" cy="6064739"/>
          </a:xfrm>
        </p:spPr>
      </p:pic>
    </p:spTree>
    <p:extLst>
      <p:ext uri="{BB962C8B-B14F-4D97-AF65-F5344CB8AC3E}">
        <p14:creationId xmlns:p14="http://schemas.microsoft.com/office/powerpoint/2010/main" val="20384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09" y="134216"/>
            <a:ext cx="10515600" cy="540039"/>
          </a:xfrm>
        </p:spPr>
        <p:txBody>
          <a:bodyPr>
            <a:normAutofit fontScale="90000"/>
          </a:bodyPr>
          <a:lstStyle/>
          <a:p>
            <a:r>
              <a:rPr lang="en-US" dirty="0"/>
              <a:t>PC </a:t>
            </a:r>
            <a:r>
              <a:rPr lang="en-US" dirty="0" smtClean="0"/>
              <a:t>3 </a:t>
            </a:r>
            <a:r>
              <a:rPr lang="en-US" dirty="0"/>
              <a:t>LST Frequency Distribution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09" y="969818"/>
            <a:ext cx="5788891" cy="5477164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969818"/>
            <a:ext cx="5819738" cy="5477164"/>
          </a:xfrm>
        </p:spPr>
      </p:pic>
    </p:spTree>
    <p:extLst>
      <p:ext uri="{BB962C8B-B14F-4D97-AF65-F5344CB8AC3E}">
        <p14:creationId xmlns:p14="http://schemas.microsoft.com/office/powerpoint/2010/main" val="1733006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527" y="69562"/>
            <a:ext cx="10515600" cy="46614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Moisture Component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691" y="665888"/>
            <a:ext cx="7823200" cy="6222661"/>
          </a:xfrm>
        </p:spPr>
      </p:pic>
    </p:spTree>
    <p:extLst>
      <p:ext uri="{BB962C8B-B14F-4D97-AF65-F5344CB8AC3E}">
        <p14:creationId xmlns:p14="http://schemas.microsoft.com/office/powerpoint/2010/main" val="399069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09" y="134216"/>
            <a:ext cx="10515600" cy="540039"/>
          </a:xfrm>
        </p:spPr>
        <p:txBody>
          <a:bodyPr>
            <a:normAutofit fontScale="90000"/>
          </a:bodyPr>
          <a:lstStyle/>
          <a:p>
            <a:r>
              <a:rPr lang="en-US" dirty="0"/>
              <a:t>PC 4</a:t>
            </a:r>
            <a:r>
              <a:rPr lang="en-US" dirty="0" smtClean="0"/>
              <a:t> </a:t>
            </a:r>
            <a:r>
              <a:rPr lang="en-US" dirty="0"/>
              <a:t>LST Frequency Distribution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09" y="1016000"/>
            <a:ext cx="5865091" cy="5495636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016000"/>
            <a:ext cx="5870288" cy="5495636"/>
          </a:xfrm>
        </p:spPr>
      </p:pic>
    </p:spTree>
    <p:extLst>
      <p:ext uri="{BB962C8B-B14F-4D97-AF65-F5344CB8AC3E}">
        <p14:creationId xmlns:p14="http://schemas.microsoft.com/office/powerpoint/2010/main" val="59628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527" y="69562"/>
            <a:ext cx="10515600" cy="46614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?? Component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509" y="576774"/>
            <a:ext cx="7758546" cy="6267097"/>
          </a:xfrm>
        </p:spPr>
      </p:pic>
    </p:spTree>
    <p:extLst>
      <p:ext uri="{BB962C8B-B14F-4D97-AF65-F5344CB8AC3E}">
        <p14:creationId xmlns:p14="http://schemas.microsoft.com/office/powerpoint/2010/main" val="141163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09" y="134216"/>
            <a:ext cx="10515600" cy="540039"/>
          </a:xfrm>
        </p:spPr>
        <p:txBody>
          <a:bodyPr>
            <a:normAutofit fontScale="90000"/>
          </a:bodyPr>
          <a:lstStyle/>
          <a:p>
            <a:r>
              <a:rPr lang="en-US" dirty="0"/>
              <a:t>PC </a:t>
            </a:r>
            <a:r>
              <a:rPr lang="en-US" dirty="0" smtClean="0"/>
              <a:t>5 </a:t>
            </a:r>
            <a:r>
              <a:rPr lang="en-US" dirty="0"/>
              <a:t>LST Frequency Distribution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11" y="2268071"/>
            <a:ext cx="5813189" cy="3126734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2268071"/>
            <a:ext cx="5816175" cy="3125444"/>
          </a:xfrm>
        </p:spPr>
      </p:pic>
    </p:spTree>
    <p:extLst>
      <p:ext uri="{BB962C8B-B14F-4D97-AF65-F5344CB8AC3E}">
        <p14:creationId xmlns:p14="http://schemas.microsoft.com/office/powerpoint/2010/main" val="99746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527" y="69562"/>
            <a:ext cx="10515600" cy="46614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Plain Component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521" y="757382"/>
            <a:ext cx="7713605" cy="6141217"/>
          </a:xfrm>
        </p:spPr>
      </p:pic>
    </p:spTree>
    <p:extLst>
      <p:ext uri="{BB962C8B-B14F-4D97-AF65-F5344CB8AC3E}">
        <p14:creationId xmlns:p14="http://schemas.microsoft.com/office/powerpoint/2010/main" val="357883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09" y="134216"/>
            <a:ext cx="10515600" cy="540039"/>
          </a:xfrm>
        </p:spPr>
        <p:txBody>
          <a:bodyPr>
            <a:normAutofit fontScale="90000"/>
          </a:bodyPr>
          <a:lstStyle/>
          <a:p>
            <a:r>
              <a:rPr lang="en-US" dirty="0"/>
              <a:t>PC 6</a:t>
            </a:r>
            <a:r>
              <a:rPr lang="en-US" dirty="0" smtClean="0"/>
              <a:t> </a:t>
            </a:r>
            <a:r>
              <a:rPr lang="en-US" dirty="0"/>
              <a:t>LST Frequency Distribution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65" y="2312700"/>
            <a:ext cx="5706035" cy="3092922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2312701"/>
            <a:ext cx="5721565" cy="3085954"/>
          </a:xfrm>
        </p:spPr>
      </p:pic>
    </p:spTree>
    <p:extLst>
      <p:ext uri="{BB962C8B-B14F-4D97-AF65-F5344CB8AC3E}">
        <p14:creationId xmlns:p14="http://schemas.microsoft.com/office/powerpoint/2010/main" val="400545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44" y="840509"/>
            <a:ext cx="10519501" cy="5825794"/>
          </a:xfrm>
        </p:spPr>
      </p:pic>
    </p:spTree>
    <p:extLst>
      <p:ext uri="{BB962C8B-B14F-4D97-AF65-F5344CB8AC3E}">
        <p14:creationId xmlns:p14="http://schemas.microsoft.com/office/powerpoint/2010/main" val="154245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527" y="69562"/>
            <a:ext cx="10515600" cy="46614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Mountain – Plain  Component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715" y="665018"/>
            <a:ext cx="7674576" cy="6175288"/>
          </a:xfrm>
        </p:spPr>
      </p:pic>
    </p:spTree>
    <p:extLst>
      <p:ext uri="{BB962C8B-B14F-4D97-AF65-F5344CB8AC3E}">
        <p14:creationId xmlns:p14="http://schemas.microsoft.com/office/powerpoint/2010/main" val="112756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09" y="134216"/>
            <a:ext cx="10515600" cy="540039"/>
          </a:xfrm>
        </p:spPr>
        <p:txBody>
          <a:bodyPr>
            <a:normAutofit fontScale="90000"/>
          </a:bodyPr>
          <a:lstStyle/>
          <a:p>
            <a:r>
              <a:rPr lang="en-US" dirty="0"/>
              <a:t>PC </a:t>
            </a:r>
            <a:r>
              <a:rPr lang="en-US" dirty="0" smtClean="0"/>
              <a:t>7 </a:t>
            </a:r>
            <a:r>
              <a:rPr lang="en-US" dirty="0"/>
              <a:t>LST Frequency Distribution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2273905"/>
            <a:ext cx="5750859" cy="3143603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196353"/>
            <a:ext cx="5929942" cy="3205373"/>
          </a:xfrm>
        </p:spPr>
      </p:pic>
    </p:spTree>
    <p:extLst>
      <p:ext uri="{BB962C8B-B14F-4D97-AF65-F5344CB8AC3E}">
        <p14:creationId xmlns:p14="http://schemas.microsoft.com/office/powerpoint/2010/main" val="292980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527" y="69562"/>
            <a:ext cx="10515600" cy="46614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Sand Dune Component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386" y="646544"/>
            <a:ext cx="7919449" cy="6247397"/>
          </a:xfrm>
        </p:spPr>
      </p:pic>
    </p:spTree>
    <p:extLst>
      <p:ext uri="{BB962C8B-B14F-4D97-AF65-F5344CB8AC3E}">
        <p14:creationId xmlns:p14="http://schemas.microsoft.com/office/powerpoint/2010/main" val="352175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09" y="134216"/>
            <a:ext cx="10515600" cy="540039"/>
          </a:xfrm>
        </p:spPr>
        <p:txBody>
          <a:bodyPr>
            <a:normAutofit fontScale="90000"/>
          </a:bodyPr>
          <a:lstStyle/>
          <a:p>
            <a:r>
              <a:rPr lang="en-US" dirty="0"/>
              <a:t>PC 8</a:t>
            </a:r>
            <a:r>
              <a:rPr lang="en-US" dirty="0" smtClean="0"/>
              <a:t> </a:t>
            </a:r>
            <a:r>
              <a:rPr lang="en-US" dirty="0"/>
              <a:t>LST Frequency Distribution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18" y="2262211"/>
            <a:ext cx="5795682" cy="3144943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62211"/>
            <a:ext cx="5835420" cy="3127725"/>
          </a:xfrm>
        </p:spPr>
      </p:pic>
    </p:spTree>
    <p:extLst>
      <p:ext uri="{BB962C8B-B14F-4D97-AF65-F5344CB8AC3E}">
        <p14:creationId xmlns:p14="http://schemas.microsoft.com/office/powerpoint/2010/main" val="298008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527" y="69562"/>
            <a:ext cx="10515600" cy="46614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Salt Lake Component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999" y="731228"/>
            <a:ext cx="7481455" cy="6019895"/>
          </a:xfrm>
        </p:spPr>
      </p:pic>
    </p:spTree>
    <p:extLst>
      <p:ext uri="{BB962C8B-B14F-4D97-AF65-F5344CB8AC3E}">
        <p14:creationId xmlns:p14="http://schemas.microsoft.com/office/powerpoint/2010/main" val="398982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09" y="134216"/>
            <a:ext cx="10515600" cy="540039"/>
          </a:xfrm>
        </p:spPr>
        <p:txBody>
          <a:bodyPr>
            <a:normAutofit fontScale="90000"/>
          </a:bodyPr>
          <a:lstStyle/>
          <a:p>
            <a:r>
              <a:rPr lang="en-US" dirty="0"/>
              <a:t>PC </a:t>
            </a:r>
            <a:r>
              <a:rPr lang="en-US" dirty="0" smtClean="0"/>
              <a:t>9 </a:t>
            </a:r>
            <a:r>
              <a:rPr lang="en-US" dirty="0"/>
              <a:t>LST Frequency Distribution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09" y="2230720"/>
            <a:ext cx="5865091" cy="317155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30720"/>
            <a:ext cx="5857932" cy="3174620"/>
          </a:xfrm>
        </p:spPr>
      </p:pic>
    </p:spTree>
    <p:extLst>
      <p:ext uri="{BB962C8B-B14F-4D97-AF65-F5344CB8AC3E}">
        <p14:creationId xmlns:p14="http://schemas.microsoft.com/office/powerpoint/2010/main" val="195455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527" y="69562"/>
            <a:ext cx="10515600" cy="466148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Urmie</a:t>
            </a:r>
            <a:r>
              <a:rPr lang="en-US" dirty="0" smtClean="0"/>
              <a:t> Lake Component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327" y="617004"/>
            <a:ext cx="7832437" cy="6185081"/>
          </a:xfrm>
        </p:spPr>
      </p:pic>
    </p:spTree>
    <p:extLst>
      <p:ext uri="{BB962C8B-B14F-4D97-AF65-F5344CB8AC3E}">
        <p14:creationId xmlns:p14="http://schemas.microsoft.com/office/powerpoint/2010/main" val="274872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09" y="134216"/>
            <a:ext cx="10515600" cy="540039"/>
          </a:xfrm>
        </p:spPr>
        <p:txBody>
          <a:bodyPr>
            <a:normAutofit fontScale="90000"/>
          </a:bodyPr>
          <a:lstStyle/>
          <a:p>
            <a:r>
              <a:rPr lang="en-US" dirty="0"/>
              <a:t>PC </a:t>
            </a:r>
            <a:r>
              <a:rPr lang="en-US" dirty="0" smtClean="0"/>
              <a:t>10 </a:t>
            </a:r>
            <a:r>
              <a:rPr lang="en-US" dirty="0"/>
              <a:t>LST Frequency Distribution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12" y="2280571"/>
            <a:ext cx="5768788" cy="3123514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80572"/>
            <a:ext cx="5808344" cy="3106266"/>
          </a:xfrm>
        </p:spPr>
      </p:pic>
    </p:spTree>
    <p:extLst>
      <p:ext uri="{BB962C8B-B14F-4D97-AF65-F5344CB8AC3E}">
        <p14:creationId xmlns:p14="http://schemas.microsoft.com/office/powerpoint/2010/main" val="52930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127" y="143453"/>
            <a:ext cx="10515600" cy="56774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Date Matrix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12" y="785091"/>
            <a:ext cx="9582351" cy="5821476"/>
          </a:xfrm>
        </p:spPr>
      </p:pic>
    </p:spTree>
    <p:extLst>
      <p:ext uri="{BB962C8B-B14F-4D97-AF65-F5344CB8AC3E}">
        <p14:creationId xmlns:p14="http://schemas.microsoft.com/office/powerpoint/2010/main" val="1534497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54368"/>
            <a:ext cx="7763434" cy="6532229"/>
          </a:xfrm>
        </p:spPr>
      </p:pic>
    </p:spTree>
    <p:extLst>
      <p:ext uri="{BB962C8B-B14F-4D97-AF65-F5344CB8AC3E}">
        <p14:creationId xmlns:p14="http://schemas.microsoft.com/office/powerpoint/2010/main" val="56397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182" y="124981"/>
            <a:ext cx="10515600" cy="817130"/>
          </a:xfrm>
        </p:spPr>
        <p:txBody>
          <a:bodyPr/>
          <a:lstStyle/>
          <a:p>
            <a:r>
              <a:rPr lang="en-US" dirty="0" smtClean="0"/>
              <a:t>Aqua Day\LST Frequency Distribution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64" y="832643"/>
            <a:ext cx="10291618" cy="5789035"/>
          </a:xfrm>
        </p:spPr>
      </p:pic>
    </p:spTree>
    <p:extLst>
      <p:ext uri="{BB962C8B-B14F-4D97-AF65-F5344CB8AC3E}">
        <p14:creationId xmlns:p14="http://schemas.microsoft.com/office/powerpoint/2010/main" val="35847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73" y="124980"/>
            <a:ext cx="10515600" cy="743239"/>
          </a:xfrm>
        </p:spPr>
        <p:txBody>
          <a:bodyPr/>
          <a:lstStyle/>
          <a:p>
            <a:r>
              <a:rPr lang="en-US" dirty="0" smtClean="0"/>
              <a:t>Aqua Day\LST Frequency Distribution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89" y="868218"/>
            <a:ext cx="10271220" cy="5777561"/>
          </a:xfrm>
        </p:spPr>
      </p:pic>
    </p:spTree>
    <p:extLst>
      <p:ext uri="{BB962C8B-B14F-4D97-AF65-F5344CB8AC3E}">
        <p14:creationId xmlns:p14="http://schemas.microsoft.com/office/powerpoint/2010/main" val="297970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54" y="134217"/>
            <a:ext cx="10515600" cy="734002"/>
          </a:xfrm>
        </p:spPr>
        <p:txBody>
          <a:bodyPr/>
          <a:lstStyle/>
          <a:p>
            <a:r>
              <a:rPr lang="en-US" dirty="0" smtClean="0"/>
              <a:t>Frequency to Percentage Frequency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838" y="1071418"/>
            <a:ext cx="9429362" cy="5351800"/>
          </a:xfrm>
        </p:spPr>
      </p:pic>
    </p:spTree>
    <p:extLst>
      <p:ext uri="{BB962C8B-B14F-4D97-AF65-F5344CB8AC3E}">
        <p14:creationId xmlns:p14="http://schemas.microsoft.com/office/powerpoint/2010/main" val="347574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2607</TotalTime>
  <Words>187</Words>
  <Application>Microsoft Office PowerPoint</Application>
  <PresentationFormat>Widescreen</PresentationFormat>
  <Paragraphs>46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1" baseType="lpstr">
      <vt:lpstr>Arial</vt:lpstr>
      <vt:lpstr>Calibri</vt:lpstr>
      <vt:lpstr>Calibri Light</vt:lpstr>
      <vt:lpstr>Office Theme</vt:lpstr>
      <vt:lpstr>Detection of  Frequency Signature of Geographical Land Features  by using MODIS LST Data  Part III Preprocessing</vt:lpstr>
      <vt:lpstr>Basic Matrices</vt:lpstr>
      <vt:lpstr>PowerPoint Presentation</vt:lpstr>
      <vt:lpstr>PowerPoint Presentation</vt:lpstr>
      <vt:lpstr>Date Matrix</vt:lpstr>
      <vt:lpstr>PowerPoint Presentation</vt:lpstr>
      <vt:lpstr>Aqua Day\LST Frequency Distribution</vt:lpstr>
      <vt:lpstr>Aqua Day\LST Frequency Distribution</vt:lpstr>
      <vt:lpstr>Frequency to Percentage Frequency</vt:lpstr>
      <vt:lpstr>Percentage Frequency of LST:</vt:lpstr>
      <vt:lpstr>PCA</vt:lpstr>
      <vt:lpstr>PCA on Percentage Frequency of LST:</vt:lpstr>
      <vt:lpstr>PCA on Percentage Frequency of LST:</vt:lpstr>
      <vt:lpstr>Aqua\LST\Day and Night: PCA outputs</vt:lpstr>
      <vt:lpstr>PCA Eigen values</vt:lpstr>
      <vt:lpstr>PCA Eigen vectors</vt:lpstr>
      <vt:lpstr>Climatic Component</vt:lpstr>
      <vt:lpstr>PowerPoint Presentation</vt:lpstr>
      <vt:lpstr>Caspian Sea Coasts Vs Persian Gulf Coasts</vt:lpstr>
      <vt:lpstr>PC 1 LST Frequency Distribution </vt:lpstr>
      <vt:lpstr>PC1 Highest Lowest Score</vt:lpstr>
      <vt:lpstr>Diurnal Component</vt:lpstr>
      <vt:lpstr>PC 2 LST Frequency Distribution</vt:lpstr>
      <vt:lpstr>PC2 Highest Lowest Score</vt:lpstr>
      <vt:lpstr>PC1 Vs PC2 </vt:lpstr>
      <vt:lpstr>Snow Cap Component</vt:lpstr>
      <vt:lpstr>long term mean snow cover day (based on MODIS\Terra &amp; MODIS\Aqua</vt:lpstr>
      <vt:lpstr>PowerPoint Presentation</vt:lpstr>
      <vt:lpstr>PowerPoint Presentation</vt:lpstr>
      <vt:lpstr>Similarity of reflectance from snow caps and sand dune areas</vt:lpstr>
      <vt:lpstr>PC3 Highest Lowest Score</vt:lpstr>
      <vt:lpstr>PC3 Scores lower/higher than -6</vt:lpstr>
      <vt:lpstr>PC 3 LST Frequency Distribution</vt:lpstr>
      <vt:lpstr>Moisture Component</vt:lpstr>
      <vt:lpstr>PC 4 LST Frequency Distribution</vt:lpstr>
      <vt:lpstr>?? Component</vt:lpstr>
      <vt:lpstr>PC 5 LST Frequency Distribution</vt:lpstr>
      <vt:lpstr>Plain Component</vt:lpstr>
      <vt:lpstr>PC 6 LST Frequency Distribution</vt:lpstr>
      <vt:lpstr>Mountain – Plain  Component</vt:lpstr>
      <vt:lpstr>PC 7 LST Frequency Distribution</vt:lpstr>
      <vt:lpstr>Sand Dune Component</vt:lpstr>
      <vt:lpstr>PC 8 LST Frequency Distribution</vt:lpstr>
      <vt:lpstr>Salt Lake Component</vt:lpstr>
      <vt:lpstr>PC 9 LST Frequency Distribution</vt:lpstr>
      <vt:lpstr>Urmie Lake Component</vt:lpstr>
      <vt:lpstr>PC 10 LST Frequency Distribution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Frequency Signature of Geographical Land Features in MODIS LST Data Part II</dc:title>
  <dc:creator>Windows User</dc:creator>
  <cp:lastModifiedBy>Windows User</cp:lastModifiedBy>
  <cp:revision>80</cp:revision>
  <dcterms:created xsi:type="dcterms:W3CDTF">2017-09-28T11:09:03Z</dcterms:created>
  <dcterms:modified xsi:type="dcterms:W3CDTF">2017-10-07T13:13:40Z</dcterms:modified>
</cp:coreProperties>
</file>